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362" r:id="rId2"/>
    <p:sldId id="364" r:id="rId3"/>
    <p:sldId id="368" r:id="rId4"/>
    <p:sldId id="365" r:id="rId5"/>
    <p:sldId id="366" r:id="rId6"/>
    <p:sldId id="367" r:id="rId7"/>
    <p:sldId id="363" r:id="rId8"/>
    <p:sldId id="283" r:id="rId9"/>
    <p:sldId id="345" r:id="rId10"/>
    <p:sldId id="312" r:id="rId11"/>
    <p:sldId id="316" r:id="rId12"/>
    <p:sldId id="346" r:id="rId13"/>
    <p:sldId id="348" r:id="rId14"/>
    <p:sldId id="349" r:id="rId15"/>
    <p:sldId id="347" r:id="rId16"/>
    <p:sldId id="350" r:id="rId17"/>
    <p:sldId id="351" r:id="rId18"/>
    <p:sldId id="354" r:id="rId19"/>
    <p:sldId id="355" r:id="rId20"/>
    <p:sldId id="357" r:id="rId21"/>
    <p:sldId id="356" r:id="rId22"/>
    <p:sldId id="352" r:id="rId23"/>
    <p:sldId id="353" r:id="rId24"/>
    <p:sldId id="358" r:id="rId25"/>
    <p:sldId id="359" r:id="rId26"/>
    <p:sldId id="360" r:id="rId27"/>
    <p:sldId id="361" r:id="rId28"/>
    <p:sldId id="342" r:id="rId29"/>
    <p:sldId id="343" r:id="rId30"/>
    <p:sldId id="344" r:id="rId31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A0BE51CA-BAF1-4238-B57B-474C0C648294}">
          <p14:sldIdLst>
            <p14:sldId id="362"/>
          </p14:sldIdLst>
        </p14:section>
        <p14:section name="Wagner-Lohengrin" id="{4547799C-9C3B-4A3B-A0E3-D8B34BD9FBF4}">
          <p14:sldIdLst>
            <p14:sldId id="364"/>
            <p14:sldId id="368"/>
            <p14:sldId id="365"/>
            <p14:sldId id="366"/>
            <p14:sldId id="367"/>
          </p14:sldIdLst>
        </p14:section>
        <p14:section name="Wagner-Die Meistersinger von Nürnberg (2022.07.09)" id="{5227A93B-D8E4-4ABA-AD16-F2CD1974F38D}">
          <p14:sldIdLst>
            <p14:sldId id="363"/>
            <p14:sldId id="283"/>
            <p14:sldId id="345"/>
            <p14:sldId id="312"/>
            <p14:sldId id="316"/>
            <p14:sldId id="346"/>
            <p14:sldId id="348"/>
            <p14:sldId id="349"/>
            <p14:sldId id="347"/>
            <p14:sldId id="350"/>
            <p14:sldId id="351"/>
            <p14:sldId id="354"/>
            <p14:sldId id="355"/>
            <p14:sldId id="357"/>
            <p14:sldId id="356"/>
            <p14:sldId id="352"/>
            <p14:sldId id="353"/>
            <p14:sldId id="358"/>
            <p14:sldId id="359"/>
            <p14:sldId id="360"/>
            <p14:sldId id="361"/>
            <p14:sldId id="342"/>
            <p14:sldId id="343"/>
            <p14:sldId id="3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90" y="43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jpg"/><Relationship Id="rId4" Type="http://schemas.openxmlformats.org/officeDocument/2006/relationships/image" Target="../media/image69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424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, Menge enthält.&#10;&#10;Automatisch generierte Beschreibung">
            <a:extLst>
              <a:ext uri="{FF2B5EF4-FFF2-40B4-BE49-F238E27FC236}">
                <a16:creationId xmlns:a16="http://schemas.microsoft.com/office/drawing/2014/main" id="{65825D3E-3D12-D1F1-038F-D6A17E0E66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7" r="4593" b="1"/>
          <a:stretch/>
        </p:blipFill>
        <p:spPr>
          <a:xfrm>
            <a:off x="20" y="1282"/>
            <a:ext cx="9905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43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Nacht enthält.&#10;&#10;Automatisch generierte Beschreibung">
            <a:extLst>
              <a:ext uri="{FF2B5EF4-FFF2-40B4-BE49-F238E27FC236}">
                <a16:creationId xmlns:a16="http://schemas.microsoft.com/office/drawing/2014/main" id="{B2423C81-A2A0-B4E1-7A81-D94FAD83F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711"/>
            <a:ext cx="9906000" cy="6648578"/>
          </a:xfrm>
          <a:prstGeom prst="rect">
            <a:avLst/>
          </a:prstGeom>
        </p:spPr>
      </p:pic>
      <p:pic>
        <p:nvPicPr>
          <p:cNvPr id="5" name="Grafik 4" descr="Ein Bild, das Person, dunkel enthält.&#10;&#10;Automatisch generierte Beschreibung">
            <a:extLst>
              <a:ext uri="{FF2B5EF4-FFF2-40B4-BE49-F238E27FC236}">
                <a16:creationId xmlns:a16="http://schemas.microsoft.com/office/drawing/2014/main" id="{BD9F41A1-0D34-AB67-4EBD-A0EB695A7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644"/>
            <a:ext cx="9906000" cy="6616712"/>
          </a:xfrm>
          <a:prstGeom prst="rect">
            <a:avLst/>
          </a:prstGeom>
        </p:spPr>
      </p:pic>
      <p:pic>
        <p:nvPicPr>
          <p:cNvPr id="7" name="Grafik 6" descr="Ein Bild, das Person, drinnen, dunkel enthält.&#10;&#10;Automatisch generierte Beschreibung">
            <a:extLst>
              <a:ext uri="{FF2B5EF4-FFF2-40B4-BE49-F238E27FC236}">
                <a16:creationId xmlns:a16="http://schemas.microsoft.com/office/drawing/2014/main" id="{C94487AD-5464-D2BA-92A9-91D3BFD0A0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998"/>
            <a:ext cx="9906000" cy="6610004"/>
          </a:xfrm>
          <a:prstGeom prst="rect">
            <a:avLst/>
          </a:prstGeom>
        </p:spPr>
      </p:pic>
      <p:pic>
        <p:nvPicPr>
          <p:cNvPr id="9" name="Grafik 8" descr="Ein Bild, das Natur, Feuer enthält.&#10;&#10;Automatisch generierte Beschreibung">
            <a:extLst>
              <a:ext uri="{FF2B5EF4-FFF2-40B4-BE49-F238E27FC236}">
                <a16:creationId xmlns:a16="http://schemas.microsoft.com/office/drawing/2014/main" id="{40376A9C-532D-0DF7-F1B8-BBA02DCFD1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429"/>
            <a:ext cx="9906000" cy="656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67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0AD2D478-9C18-CEC1-0346-C914AB734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5" y="273190"/>
            <a:ext cx="4369297" cy="109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8F74C7B-CE37-854E-27E9-7E5E5196F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38" y="1403210"/>
            <a:ext cx="3562350" cy="51816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6FE4200-F7AD-87C2-D8EB-7B875BC85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0459" y="757237"/>
            <a:ext cx="4697999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400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Grafik 2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5C992615-5B79-AD4B-59EB-90DAEBCBDF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1" r="1" b="1"/>
          <a:stretch/>
        </p:blipFill>
        <p:spPr>
          <a:xfrm>
            <a:off x="261405" y="321732"/>
            <a:ext cx="4610854" cy="3017405"/>
          </a:xfrm>
          <a:prstGeom prst="rect">
            <a:avLst/>
          </a:prstGeom>
        </p:spPr>
      </p:pic>
      <p:pic>
        <p:nvPicPr>
          <p:cNvPr id="5" name="Grafik 4" descr="Ein Bild, das Baum, Musik, Klavier, grün enthält.&#10;&#10;Automatisch generierte Beschreibung">
            <a:extLst>
              <a:ext uri="{FF2B5EF4-FFF2-40B4-BE49-F238E27FC236}">
                <a16:creationId xmlns:a16="http://schemas.microsoft.com/office/drawing/2014/main" id="{F5DA2F30-6493-AEF1-C965-6F208A7535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0" r="-1" b="-1"/>
          <a:stretch/>
        </p:blipFill>
        <p:spPr>
          <a:xfrm>
            <a:off x="261405" y="3510853"/>
            <a:ext cx="4610854" cy="2789954"/>
          </a:xfrm>
          <a:prstGeom prst="rect">
            <a:avLst/>
          </a:prstGeom>
        </p:spPr>
      </p:pic>
      <p:pic>
        <p:nvPicPr>
          <p:cNvPr id="7" name="Grafik 6" descr="Ein Bild, das Text, Baum, draußen, Pflanze enthält.&#10;&#10;Automatisch generierte Beschreibung">
            <a:extLst>
              <a:ext uri="{FF2B5EF4-FFF2-40B4-BE49-F238E27FC236}">
                <a16:creationId xmlns:a16="http://schemas.microsoft.com/office/drawing/2014/main" id="{BC0C3DE4-9DC1-C239-3F38-E5B23BB962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4" r="16392" b="2"/>
          <a:stretch/>
        </p:blipFill>
        <p:spPr>
          <a:xfrm>
            <a:off x="5033740" y="321733"/>
            <a:ext cx="4610854" cy="59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78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Person, Moskitonetz enthält.&#10;&#10;Automatisch generierte Beschreibung">
            <a:extLst>
              <a:ext uri="{FF2B5EF4-FFF2-40B4-BE49-F238E27FC236}">
                <a16:creationId xmlns:a16="http://schemas.microsoft.com/office/drawing/2014/main" id="{8C977091-3EA2-5C8F-390B-108431249B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57" r="-2" b="4491"/>
          <a:stretch/>
        </p:blipFill>
        <p:spPr>
          <a:xfrm>
            <a:off x="20" y="10"/>
            <a:ext cx="5862493" cy="2969294"/>
          </a:xfrm>
          <a:custGeom>
            <a:avLst/>
            <a:gdLst/>
            <a:ahLst/>
            <a:cxnLst/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73A78D5-B45C-1FB4-75B8-1310ABF4D5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3" r="1" b="1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A76FF3D5-4CE7-5C02-996E-73E1F7F757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31" r="-2" b="-2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10" name="Grafik 9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5F73ED04-9067-01B2-101A-E19FEE12C4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" r="12645" b="-1"/>
          <a:stretch/>
        </p:blipFill>
        <p:spPr>
          <a:xfrm>
            <a:off x="20" y="3106464"/>
            <a:ext cx="5045242" cy="3751536"/>
          </a:xfrm>
          <a:custGeom>
            <a:avLst/>
            <a:gdLst/>
            <a:ahLst/>
            <a:cxnLst/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0965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2FE959F-C2FA-A46B-A386-405708508A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5"/>
          <a:stretch/>
        </p:blipFill>
        <p:spPr>
          <a:xfrm>
            <a:off x="261408" y="321733"/>
            <a:ext cx="9383183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485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0AD2D478-9C18-CEC1-0346-C914AB734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5" y="273190"/>
            <a:ext cx="4369297" cy="109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CEFDAF5-707E-59B4-4DFB-D2F044C87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69" y="1422260"/>
            <a:ext cx="3559848" cy="5162550"/>
          </a:xfrm>
          <a:prstGeom prst="rect">
            <a:avLst/>
          </a:prstGeom>
        </p:spPr>
      </p:pic>
      <p:pic>
        <p:nvPicPr>
          <p:cNvPr id="6" name="Grafik 5" descr="Ein Bild, das Tisch enthält.&#10;&#10;Automatisch generierte Beschreibung">
            <a:extLst>
              <a:ext uri="{FF2B5EF4-FFF2-40B4-BE49-F238E27FC236}">
                <a16:creationId xmlns:a16="http://schemas.microsoft.com/office/drawing/2014/main" id="{EA8FAE8D-93A9-E38D-1312-1BF36B9A46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461" y="0"/>
            <a:ext cx="40802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51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CAA9A5F-4239-93C8-689C-AD54C991EE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" r="19712"/>
          <a:stretch/>
        </p:blipFill>
        <p:spPr>
          <a:xfrm>
            <a:off x="173355" y="10"/>
            <a:ext cx="9732645" cy="6857990"/>
          </a:xfrm>
          <a:custGeom>
            <a:avLst/>
            <a:gdLst/>
            <a:ahLst/>
            <a:cxnLst/>
            <a:rect l="l" t="t" r="r" b="b"/>
            <a:pathLst>
              <a:path w="11841276" h="6858000">
                <a:moveTo>
                  <a:pt x="0" y="0"/>
                </a:moveTo>
                <a:lnTo>
                  <a:pt x="11841276" y="0"/>
                </a:lnTo>
                <a:lnTo>
                  <a:pt x="11841276" y="6858000"/>
                </a:lnTo>
                <a:lnTo>
                  <a:pt x="3176154" y="6858000"/>
                </a:lnTo>
                <a:close/>
              </a:path>
            </a:pathLst>
          </a:cu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4D1609B-102A-4C77-86A2-ACB29FB96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36040" cy="6858478"/>
          </a:xfrm>
          <a:custGeom>
            <a:avLst/>
            <a:gdLst>
              <a:gd name="connsiteX0" fmla="*/ 4352050 w 4352050"/>
              <a:gd name="connsiteY0" fmla="*/ 6858478 h 6858478"/>
              <a:gd name="connsiteX1" fmla="*/ 0 w 4352050"/>
              <a:gd name="connsiteY1" fmla="*/ 6858478 h 6858478"/>
              <a:gd name="connsiteX2" fmla="*/ 0 w 4352050"/>
              <a:gd name="connsiteY2" fmla="*/ 0 h 6858478"/>
              <a:gd name="connsiteX3" fmla="*/ 103870 w 4352050"/>
              <a:gd name="connsiteY3" fmla="*/ 0 h 6858478"/>
              <a:gd name="connsiteX4" fmla="*/ 1170098 w 4352050"/>
              <a:gd name="connsiteY4" fmla="*/ 0 h 6858478"/>
              <a:gd name="connsiteX5" fmla="*/ 1175675 w 435205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52050" h="6858478">
                <a:moveTo>
                  <a:pt x="4352050" y="6858478"/>
                </a:moveTo>
                <a:lnTo>
                  <a:pt x="0" y="6858478"/>
                </a:lnTo>
                <a:lnTo>
                  <a:pt x="0" y="0"/>
                </a:lnTo>
                <a:lnTo>
                  <a:pt x="103870" y="0"/>
                </a:lnTo>
                <a:lnTo>
                  <a:pt x="1170098" y="0"/>
                </a:lnTo>
                <a:lnTo>
                  <a:pt x="1175675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8CA0C41-9332-42E9-BF4A-5DB3363BE1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63291" cy="6858478"/>
          </a:xfrm>
          <a:custGeom>
            <a:avLst/>
            <a:gdLst>
              <a:gd name="connsiteX0" fmla="*/ 3524051 w 3524051"/>
              <a:gd name="connsiteY0" fmla="*/ 6858478 h 6858478"/>
              <a:gd name="connsiteX1" fmla="*/ 0 w 3524051"/>
              <a:gd name="connsiteY1" fmla="*/ 6858478 h 6858478"/>
              <a:gd name="connsiteX2" fmla="*/ 0 w 3524051"/>
              <a:gd name="connsiteY2" fmla="*/ 0 h 6858478"/>
              <a:gd name="connsiteX3" fmla="*/ 342099 w 3524051"/>
              <a:gd name="connsiteY3" fmla="*/ 0 h 6858478"/>
              <a:gd name="connsiteX4" fmla="*/ 347676 w 3524051"/>
              <a:gd name="connsiteY4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051" h="6858478">
                <a:moveTo>
                  <a:pt x="3524051" y="6858478"/>
                </a:moveTo>
                <a:lnTo>
                  <a:pt x="0" y="6858478"/>
                </a:lnTo>
                <a:lnTo>
                  <a:pt x="0" y="0"/>
                </a:lnTo>
                <a:lnTo>
                  <a:pt x="342099" y="0"/>
                </a:lnTo>
                <a:lnTo>
                  <a:pt x="347676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292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drinnen, Vorhang enthält.&#10;&#10;Automatisch generierte Beschreibung">
            <a:extLst>
              <a:ext uri="{FF2B5EF4-FFF2-40B4-BE49-F238E27FC236}">
                <a16:creationId xmlns:a16="http://schemas.microsoft.com/office/drawing/2014/main" id="{CAF5E778-3EBC-7207-C5FF-2EE0929729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3" r="2" b="2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1E0B711-E140-C8C4-EC85-E7F3411DB9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r="-3" b="-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F15DD157-8209-0F5A-BF29-03A56B250A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88" b="3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Grafik 6" descr="Ein Bild, das Person, draußen, Spieler, Menge enthält.&#10;&#10;Automatisch generierte Beschreibung">
            <a:extLst>
              <a:ext uri="{FF2B5EF4-FFF2-40B4-BE49-F238E27FC236}">
                <a16:creationId xmlns:a16="http://schemas.microsoft.com/office/drawing/2014/main" id="{03A58D22-C7EA-FA27-5C98-6888E444C6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33" r="2" b="2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83542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Person, draußen enthält.&#10;&#10;Automatisch generierte Beschreibung">
            <a:extLst>
              <a:ext uri="{FF2B5EF4-FFF2-40B4-BE49-F238E27FC236}">
                <a16:creationId xmlns:a16="http://schemas.microsoft.com/office/drawing/2014/main" id="{3FCBE882-25BE-B88D-178A-5A65188229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58" r="2" b="2087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Grafik 4" descr="Ein Bild, das Text, drinnen, dunkel, Kamin enthält.&#10;&#10;Automatisch generierte Beschreibung">
            <a:extLst>
              <a:ext uri="{FF2B5EF4-FFF2-40B4-BE49-F238E27FC236}">
                <a16:creationId xmlns:a16="http://schemas.microsoft.com/office/drawing/2014/main" id="{151E574C-E336-378D-B497-B64B222B97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9" b="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Grafik 8" descr="Ein Bild, das Person, draußen, angezogen enthält.&#10;&#10;Automatisch generierte Beschreibung">
            <a:extLst>
              <a:ext uri="{FF2B5EF4-FFF2-40B4-BE49-F238E27FC236}">
                <a16:creationId xmlns:a16="http://schemas.microsoft.com/office/drawing/2014/main" id="{5413AF21-CCAB-2435-8F5B-95522C3DC9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9" r="1678" b="3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5562026-C8E8-2C38-17C3-20BE2CF236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02" r="2" b="627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90151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0AD2D478-9C18-CEC1-0346-C914AB734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5" y="278999"/>
            <a:ext cx="4476755" cy="11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B2BB45E-21C6-8186-E2A2-C59561AC5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484" y="1541727"/>
            <a:ext cx="2962275" cy="1104900"/>
          </a:xfrm>
          <a:prstGeom prst="rect">
            <a:avLst/>
          </a:prstGeom>
        </p:spPr>
      </p:pic>
      <p:pic>
        <p:nvPicPr>
          <p:cNvPr id="7" name="Grafik 6" descr="Ein Bild, das Text, draußen, Schild enthält.&#10;&#10;Automatisch generierte Beschreibung">
            <a:extLst>
              <a:ext uri="{FF2B5EF4-FFF2-40B4-BE49-F238E27FC236}">
                <a16:creationId xmlns:a16="http://schemas.microsoft.com/office/drawing/2014/main" id="{507A7BDE-7469-2383-9D38-7F6DBFE1B9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5" y="3028686"/>
            <a:ext cx="4935765" cy="328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463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0AD2D478-9C18-CEC1-0346-C914AB734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5" y="273190"/>
            <a:ext cx="4369297" cy="109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 descr="Ein Bild, das Tisch enthält.&#10;&#10;Automatisch generierte Beschreibung">
            <a:extLst>
              <a:ext uri="{FF2B5EF4-FFF2-40B4-BE49-F238E27FC236}">
                <a16:creationId xmlns:a16="http://schemas.microsoft.com/office/drawing/2014/main" id="{A33D58FA-7CFE-6ED3-C3FD-21D336225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0"/>
            <a:ext cx="4736871" cy="6858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6722E9F-076B-812D-4DF3-573D59D3E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738" y="1370416"/>
            <a:ext cx="3595688" cy="528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10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Grafik 2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45033EE0-E6B6-E63C-3B59-7DAA7BBD3B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5" r="2" b="2"/>
          <a:stretch/>
        </p:blipFill>
        <p:spPr>
          <a:xfrm>
            <a:off x="20" y="1282"/>
            <a:ext cx="9905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0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3B840EDB-69D4-4F2C-A4AE-2600B7057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1" r="2" b="6689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8" name="Grafik 7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5EF56D8D-185A-DA3E-F37E-64C9ABD129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r="-3" b="-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6" name="Grafik 5" descr="Ein Bild, das drinnen, Person enthält.&#10;&#10;Automatisch generierte Beschreibung">
            <a:extLst>
              <a:ext uri="{FF2B5EF4-FFF2-40B4-BE49-F238E27FC236}">
                <a16:creationId xmlns:a16="http://schemas.microsoft.com/office/drawing/2014/main" id="{83DB6343-EAAB-2ACD-3FCD-1173B229F4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6" b="-4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 descr="Ein Bild, das Bett enthält.&#10;&#10;Automatisch generierte Beschreibung">
            <a:extLst>
              <a:ext uri="{FF2B5EF4-FFF2-40B4-BE49-F238E27FC236}">
                <a16:creationId xmlns:a16="http://schemas.microsoft.com/office/drawing/2014/main" id="{2940BA8C-FB9F-CCCC-561E-04C0B94469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4" r="2" b="2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6568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4">
            <a:extLst>
              <a:ext uri="{FF2B5EF4-FFF2-40B4-BE49-F238E27FC236}">
                <a16:creationId xmlns:a16="http://schemas.microsoft.com/office/drawing/2014/main" id="{12E8CD4E-6381-4807-AA5B-CE0024A8B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8445F8-F032-43C9-8D0F-A5155F525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59"/>
            <a:ext cx="4500076" cy="2887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fik 9" descr="Ein Bild, das Baum, draußen, angezogen enthält.&#10;&#10;Automatisch generierte Beschreibung">
            <a:extLst>
              <a:ext uri="{FF2B5EF4-FFF2-40B4-BE49-F238E27FC236}">
                <a16:creationId xmlns:a16="http://schemas.microsoft.com/office/drawing/2014/main" id="{DAE78CBD-F8CB-E090-CF1E-D68EE5F19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22" y="644229"/>
            <a:ext cx="3835685" cy="25603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6A325B5-56A3-425A-B9A3-0CEB7CA1B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8351" y="480060"/>
            <a:ext cx="4500075" cy="2887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 descr="Ein Bild, das blau enthält.&#10;&#10;Automatisch generierte Beschreibung">
            <a:extLst>
              <a:ext uri="{FF2B5EF4-FFF2-40B4-BE49-F238E27FC236}">
                <a16:creationId xmlns:a16="http://schemas.microsoft.com/office/drawing/2014/main" id="{8C192C07-9414-F10C-A234-EAC970CD2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546" y="644229"/>
            <a:ext cx="3835685" cy="256032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80DE958-9D45-4CAD-BF1F-FA2ED970B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3" y="3527956"/>
            <a:ext cx="4500075" cy="2849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fik 7" descr="Ein Bild, das Rauch, Dampf, Stapel, kommend enthält.&#10;&#10;Automatisch generierte Beschreibung">
            <a:extLst>
              <a:ext uri="{FF2B5EF4-FFF2-40B4-BE49-F238E27FC236}">
                <a16:creationId xmlns:a16="http://schemas.microsoft.com/office/drawing/2014/main" id="{012C154A-8916-4633-1DC7-469DEA860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22" y="3653451"/>
            <a:ext cx="3835685" cy="256032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B93B4BF-AD35-4E52-8131-161C5FB9C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8351" y="3527956"/>
            <a:ext cx="4500075" cy="2849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Licht enthält.&#10;&#10;Automatisch generierte Beschreibung">
            <a:extLst>
              <a:ext uri="{FF2B5EF4-FFF2-40B4-BE49-F238E27FC236}">
                <a16:creationId xmlns:a16="http://schemas.microsoft.com/office/drawing/2014/main" id="{8920C755-741D-B3AE-27C3-0E74830BFD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981" y="3767200"/>
            <a:ext cx="4234815" cy="237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6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0AD2D478-9C18-CEC1-0346-C914AB734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5" y="273190"/>
            <a:ext cx="4369297" cy="109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00CE3EE-35B1-9E9F-63DB-D5EDBFF34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10" y="1370416"/>
            <a:ext cx="3659366" cy="53721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68994CA-6671-50E1-1381-943037838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460" y="57742"/>
            <a:ext cx="4568185" cy="674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499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2E8CD4E-6381-4807-AA5B-CE0024A8B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8445F8-F032-43C9-8D0F-A5155F525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59"/>
            <a:ext cx="4500076" cy="2887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alt, Menge enthält.&#10;&#10;Automatisch generierte Beschreibung">
            <a:extLst>
              <a:ext uri="{FF2B5EF4-FFF2-40B4-BE49-F238E27FC236}">
                <a16:creationId xmlns:a16="http://schemas.microsoft.com/office/drawing/2014/main" id="{E79CC3E6-5C05-FE20-4412-234DE29B0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22" y="644229"/>
            <a:ext cx="3835685" cy="25603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6A325B5-56A3-425A-B9A3-0CEB7CA1B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8351" y="480060"/>
            <a:ext cx="4500075" cy="2887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 descr="Ein Bild, das Person, Tänzer enthält.&#10;&#10;Automatisch generierte Beschreibung">
            <a:extLst>
              <a:ext uri="{FF2B5EF4-FFF2-40B4-BE49-F238E27FC236}">
                <a16:creationId xmlns:a16="http://schemas.microsoft.com/office/drawing/2014/main" id="{4C5628D6-9C6D-5876-B34F-96D12F26A5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546" y="644229"/>
            <a:ext cx="3835685" cy="2560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80DE958-9D45-4CAD-BF1F-FA2ED970B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3" y="3527956"/>
            <a:ext cx="4500075" cy="2849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farbig enthält.&#10;&#10;Automatisch generierte Beschreibung">
            <a:extLst>
              <a:ext uri="{FF2B5EF4-FFF2-40B4-BE49-F238E27FC236}">
                <a16:creationId xmlns:a16="http://schemas.microsoft.com/office/drawing/2014/main" id="{3E9E0149-D0C6-6263-46F5-DB0E698A61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22" y="3653451"/>
            <a:ext cx="3835685" cy="256032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B93B4BF-AD35-4E52-8131-161C5FB9C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8351" y="3527956"/>
            <a:ext cx="4500075" cy="2849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9B1ADEC5-F1D5-C1BA-5C23-6D85542730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132" y="3672788"/>
            <a:ext cx="4096512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550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Frühling enthält.&#10;&#10;Automatisch generierte Beschreibung">
            <a:extLst>
              <a:ext uri="{FF2B5EF4-FFF2-40B4-BE49-F238E27FC236}">
                <a16:creationId xmlns:a16="http://schemas.microsoft.com/office/drawing/2014/main" id="{FFD5C5F4-D739-6192-FD5F-45B364F2FF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5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3" name="Grafik 2" descr="Ein Bild, das Frühling enthält.&#10;&#10;Automatisch generierte Beschreibung">
            <a:extLst>
              <a:ext uri="{FF2B5EF4-FFF2-40B4-BE49-F238E27FC236}">
                <a16:creationId xmlns:a16="http://schemas.microsoft.com/office/drawing/2014/main" id="{52DE1A55-178A-7994-2B81-FB950E862E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91" r="-2" b="-2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7" name="Grafik 6" descr="Ein Bild, das Person, dunkel enthält.&#10;&#10;Automatisch generierte Beschreibung">
            <a:extLst>
              <a:ext uri="{FF2B5EF4-FFF2-40B4-BE49-F238E27FC236}">
                <a16:creationId xmlns:a16="http://schemas.microsoft.com/office/drawing/2014/main" id="{5271C10F-34F9-67FB-112B-DCCB92A498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2" r="14264" b="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899306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1">
            <a:extLst>
              <a:ext uri="{FF2B5EF4-FFF2-40B4-BE49-F238E27FC236}">
                <a16:creationId xmlns:a16="http://schemas.microsoft.com/office/drawing/2014/main" id="{FABB624F-BF77-4AE1-B71D-2D681D473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Grafik 4" descr="Ein Bild, das mehrere enthält.&#10;&#10;Automatisch generierte Beschreibung">
            <a:extLst>
              <a:ext uri="{FF2B5EF4-FFF2-40B4-BE49-F238E27FC236}">
                <a16:creationId xmlns:a16="http://schemas.microsoft.com/office/drawing/2014/main" id="{A46E5EAA-97F4-6B6F-08CA-703DBC179A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42" r="14684" b="1"/>
          <a:stretch/>
        </p:blipFill>
        <p:spPr>
          <a:xfrm>
            <a:off x="20" y="10"/>
            <a:ext cx="5988150" cy="685799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52E4C63-9644-CE16-72D1-047CD2E21A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33" b="1"/>
          <a:stretch/>
        </p:blipFill>
        <p:spPr>
          <a:xfrm>
            <a:off x="6121908" y="1"/>
            <a:ext cx="3784092" cy="334670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0B43037-B57A-5FED-A0DF-83B616E979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6" r="11765" b="3"/>
          <a:stretch/>
        </p:blipFill>
        <p:spPr>
          <a:xfrm>
            <a:off x="6121906" y="3511296"/>
            <a:ext cx="3784094" cy="33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04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0AD2D478-9C18-CEC1-0346-C914AB734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327" y="102830"/>
            <a:ext cx="4476755" cy="11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11763FC-B94F-6EFF-5C50-493F138DE3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974"/>
          <a:stretch/>
        </p:blipFill>
        <p:spPr>
          <a:xfrm>
            <a:off x="227596" y="1286587"/>
            <a:ext cx="2851164" cy="556185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9238363-3401-F0AC-0550-69FA2549EB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396"/>
          <a:stretch/>
        </p:blipFill>
        <p:spPr>
          <a:xfrm>
            <a:off x="3302172" y="1286585"/>
            <a:ext cx="2977066" cy="552912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4FFBB94-011A-3378-8084-6FF6B9973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5207" y="1286585"/>
            <a:ext cx="2977067" cy="535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4739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0AD2D478-9C18-CEC1-0346-C914AB734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1" y="86052"/>
            <a:ext cx="4476755" cy="11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91DB31CC-1551-F90F-0F76-27BA0C942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64" y="1286585"/>
            <a:ext cx="3137924" cy="557141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1FC575A-3723-FC71-BFFF-6681C303E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273" y="1286584"/>
            <a:ext cx="3169453" cy="557141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9EE8A4E-A9F8-70E2-CBBB-25D53B0FE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6811" y="1286584"/>
            <a:ext cx="2906517" cy="557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44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rinnen, Gebäude, Altar enthält.&#10;&#10;Automatisch generierte Beschreibung">
            <a:extLst>
              <a:ext uri="{FF2B5EF4-FFF2-40B4-BE49-F238E27FC236}">
                <a16:creationId xmlns:a16="http://schemas.microsoft.com/office/drawing/2014/main" id="{008D1E8D-1B5B-C46D-9DB6-ADB942E415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4" r="2" b="13090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 descr="Ein Bild, das Person, Menge enthält.&#10;&#10;Automatisch generierte Beschreibung">
            <a:extLst>
              <a:ext uri="{FF2B5EF4-FFF2-40B4-BE49-F238E27FC236}">
                <a16:creationId xmlns:a16="http://schemas.microsoft.com/office/drawing/2014/main" id="{0AF6E23A-9487-2F5D-05DD-4EBE6772E0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7" b="-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Grafik 6" descr="Ein Bild, das Boden, drinnen enthält.&#10;&#10;Automatisch generierte Beschreibung">
            <a:extLst>
              <a:ext uri="{FF2B5EF4-FFF2-40B4-BE49-F238E27FC236}">
                <a16:creationId xmlns:a16="http://schemas.microsoft.com/office/drawing/2014/main" id="{70FCF80D-1D1E-AD3D-C02F-122E3A0CFE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" r="4124" b="-4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Grafik 8" descr="Ein Bild, das Linie, mehrere enthält.&#10;&#10;Automatisch generierte Beschreibung">
            <a:extLst>
              <a:ext uri="{FF2B5EF4-FFF2-40B4-BE49-F238E27FC236}">
                <a16:creationId xmlns:a16="http://schemas.microsoft.com/office/drawing/2014/main" id="{CDB104E4-86E6-EB46-B308-417B77C356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43" r="2" b="2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074518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0AD2D478-9C18-CEC1-0346-C914AB734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1" y="86052"/>
            <a:ext cx="4476755" cy="11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641425E-5CF1-2681-90A6-7F2F7A17D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88" y="1286582"/>
            <a:ext cx="2998900" cy="557141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6712CD8-2E89-C221-88AB-DED4BB091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108" y="1286581"/>
            <a:ext cx="3125782" cy="557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50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Rock enthält.&#10;&#10;Automatisch generierte Beschreibung">
            <a:extLst>
              <a:ext uri="{FF2B5EF4-FFF2-40B4-BE49-F238E27FC236}">
                <a16:creationId xmlns:a16="http://schemas.microsoft.com/office/drawing/2014/main" id="{C5B3D1C1-F592-F851-0DA4-E922E47070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4" r="2" b="2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Grafik 8" descr="Ein Bild, das dunkel, Menge enthält.&#10;&#10;Automatisch generierte Beschreibung">
            <a:extLst>
              <a:ext uri="{FF2B5EF4-FFF2-40B4-BE49-F238E27FC236}">
                <a16:creationId xmlns:a16="http://schemas.microsoft.com/office/drawing/2014/main" id="{3FE52377-BB97-5C96-CAE8-09A4A21A62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" r="2434" b="-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4C8FE0C-33FA-ED07-5C7D-3D764675D0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10" r="-2" b="1225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Grafik 6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24C81BE5-44A0-4648-9458-CFAECB5F9B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43" r="2" b="2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40167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0EAE1A19-B001-D2DF-C991-D9D1AE4998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5" r="2" b="13581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Grafik 4" descr="Ein Bild, das Boden, drinnen enthält.&#10;&#10;Automatisch generierte Beschreibung">
            <a:extLst>
              <a:ext uri="{FF2B5EF4-FFF2-40B4-BE49-F238E27FC236}">
                <a16:creationId xmlns:a16="http://schemas.microsoft.com/office/drawing/2014/main" id="{DE58A322-0AB3-3FC2-8F42-A2AD9B19D5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2" r="1715" b="-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 descr="Ein Bild, das Person, stehend, Personen, Gruppe enthält.&#10;&#10;Automatisch generierte Beschreibung">
            <a:extLst>
              <a:ext uri="{FF2B5EF4-FFF2-40B4-BE49-F238E27FC236}">
                <a16:creationId xmlns:a16="http://schemas.microsoft.com/office/drawing/2014/main" id="{6286AA8E-C24D-CF04-9BB9-03C19DF807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98" r="-2" b="34837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Grafik 6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B3AD6616-6AA5-4434-1704-49EE36E28E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4" r="2" b="2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397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6FC576-AE30-4C09-A12C-0582F2A6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Grafik 6" descr="Ein Bild, das drinnen, Boden enthält.&#10;&#10;Automatisch generierte Beschreibung">
            <a:extLst>
              <a:ext uri="{FF2B5EF4-FFF2-40B4-BE49-F238E27FC236}">
                <a16:creationId xmlns:a16="http://schemas.microsoft.com/office/drawing/2014/main" id="{C455276A-DC3B-45D1-D199-9DC4C93673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97" r="1" b="29915"/>
          <a:stretch/>
        </p:blipFill>
        <p:spPr>
          <a:xfrm>
            <a:off x="20" y="10"/>
            <a:ext cx="4955457" cy="342899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E7DC9F5-1B15-1BFA-4B53-F0AACD8DF1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" r="3000" b="3"/>
          <a:stretch/>
        </p:blipFill>
        <p:spPr>
          <a:xfrm>
            <a:off x="4950523" y="10"/>
            <a:ext cx="4955477" cy="3428990"/>
          </a:xfrm>
          <a:prstGeom prst="rect">
            <a:avLst/>
          </a:prstGeom>
        </p:spPr>
      </p:pic>
      <p:pic>
        <p:nvPicPr>
          <p:cNvPr id="5" name="Grafik 4" descr="Ein Bild, das Person, Tänzer enthält.&#10;&#10;Automatisch generierte Beschreibung">
            <a:extLst>
              <a:ext uri="{FF2B5EF4-FFF2-40B4-BE49-F238E27FC236}">
                <a16:creationId xmlns:a16="http://schemas.microsoft.com/office/drawing/2014/main" id="{67B2DE38-7C7D-4ECB-E34A-CCCB5AC2F6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" r="2877" b="2"/>
          <a:stretch/>
        </p:blipFill>
        <p:spPr>
          <a:xfrm>
            <a:off x="20" y="3429000"/>
            <a:ext cx="4955457" cy="3429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A131936-794F-2084-BA78-C5CA8ACFD2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"/>
          <a:stretch/>
        </p:blipFill>
        <p:spPr>
          <a:xfrm>
            <a:off x="4950523" y="3429000"/>
            <a:ext cx="49554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42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0AD2D478-9C18-CEC1-0346-C914AB734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5" y="278999"/>
            <a:ext cx="4476755" cy="11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6C914ED-D2B3-355E-D93A-FFB66CA47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396" y="620786"/>
            <a:ext cx="4402814" cy="547801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C7478BE-0A29-E085-2EF2-9EDC56138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215" y="1819924"/>
            <a:ext cx="4402814" cy="428806"/>
          </a:xfrm>
          <a:prstGeom prst="rect">
            <a:avLst/>
          </a:prstGeom>
        </p:spPr>
      </p:pic>
      <p:pic>
        <p:nvPicPr>
          <p:cNvPr id="10" name="Grafik 9" descr="Ein Bild, das Person, Wand, drinnen, stehend enthält.&#10;&#10;Automatisch generierte Beschreibung">
            <a:extLst>
              <a:ext uri="{FF2B5EF4-FFF2-40B4-BE49-F238E27FC236}">
                <a16:creationId xmlns:a16="http://schemas.microsoft.com/office/drawing/2014/main" id="{CE0B5E6F-298A-EBB7-9270-2263DBC29F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50" y="2785145"/>
            <a:ext cx="4861944" cy="324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09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Decke, drinnen, Boden, Personen enthält.&#10;&#10;Automatisch generierte Beschreibung">
            <a:extLst>
              <a:ext uri="{FF2B5EF4-FFF2-40B4-BE49-F238E27FC236}">
                <a16:creationId xmlns:a16="http://schemas.microsoft.com/office/drawing/2014/main" id="{33E01E7A-4473-EA72-C8EC-184646D81B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3" r="27887" b="-2"/>
          <a:stretch/>
        </p:blipFill>
        <p:spPr>
          <a:xfrm>
            <a:off x="155257" y="171715"/>
            <a:ext cx="4723222" cy="6129087"/>
          </a:xfrm>
          <a:prstGeom prst="rect">
            <a:avLst/>
          </a:prstGeom>
        </p:spPr>
      </p:pic>
      <p:pic>
        <p:nvPicPr>
          <p:cNvPr id="3" name="Grafik 2" descr="Ein Bild, das Person, Personen, Gruppe, beobachtend enthält.&#10;&#10;Automatisch generierte Beschreibung">
            <a:extLst>
              <a:ext uri="{FF2B5EF4-FFF2-40B4-BE49-F238E27FC236}">
                <a16:creationId xmlns:a16="http://schemas.microsoft.com/office/drawing/2014/main" id="{F959917E-2777-191C-A132-971D96B673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"/>
          <a:stretch/>
        </p:blipFill>
        <p:spPr>
          <a:xfrm>
            <a:off x="5035004" y="171716"/>
            <a:ext cx="4715739" cy="3171422"/>
          </a:xfrm>
          <a:prstGeom prst="rect">
            <a:avLst/>
          </a:prstGeom>
        </p:spPr>
      </p:pic>
      <p:pic>
        <p:nvPicPr>
          <p:cNvPr id="5" name="Grafik 4" descr="Ein Bild, das Wand, drinnen, Person enthält.&#10;&#10;Automatisch generierte Beschreibung">
            <a:extLst>
              <a:ext uri="{FF2B5EF4-FFF2-40B4-BE49-F238E27FC236}">
                <a16:creationId xmlns:a16="http://schemas.microsoft.com/office/drawing/2014/main" id="{D3C1B7B4-7A92-8847-CA42-987A2F80BE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25" r="3" b="3"/>
          <a:stretch/>
        </p:blipFill>
        <p:spPr>
          <a:xfrm>
            <a:off x="5035004" y="3514856"/>
            <a:ext cx="4701439" cy="27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883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0AD2D478-9C18-CEC1-0346-C914AB734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5" y="278999"/>
            <a:ext cx="4476755" cy="11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973967F-7E73-D001-12BB-D5797F559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63" y="1774562"/>
            <a:ext cx="4414537" cy="397370"/>
          </a:xfrm>
          <a:prstGeom prst="rect">
            <a:avLst/>
          </a:prstGeom>
        </p:spPr>
      </p:pic>
      <p:pic>
        <p:nvPicPr>
          <p:cNvPr id="6" name="Grafik 5" descr="Ein Bild, das Tisch enthält.&#10;&#10;Automatisch generierte Beschreibung">
            <a:extLst>
              <a:ext uri="{FF2B5EF4-FFF2-40B4-BE49-F238E27FC236}">
                <a16:creationId xmlns:a16="http://schemas.microsoft.com/office/drawing/2014/main" id="{29B5FA80-5978-0989-47DA-C483A92770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818" y="432033"/>
            <a:ext cx="4605947" cy="5993934"/>
          </a:xfrm>
          <a:prstGeom prst="rect">
            <a:avLst/>
          </a:prstGeom>
        </p:spPr>
      </p:pic>
      <p:pic>
        <p:nvPicPr>
          <p:cNvPr id="10" name="Grafik 9" descr="Ein Bild, das Person, Menge enthält.&#10;&#10;Automatisch generierte Beschreibung">
            <a:extLst>
              <a:ext uri="{FF2B5EF4-FFF2-40B4-BE49-F238E27FC236}">
                <a16:creationId xmlns:a16="http://schemas.microsoft.com/office/drawing/2014/main" id="{E65B9B5C-B15A-D48D-1608-70CB1B4BFE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7" r="4593" b="1"/>
          <a:stretch/>
        </p:blipFill>
        <p:spPr>
          <a:xfrm>
            <a:off x="211643" y="2885813"/>
            <a:ext cx="4817570" cy="333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14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A4-Papier (210 x 297 mm)</PresentationFormat>
  <Paragraphs>0</Paragraphs>
  <Slides>30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Bai, Zehui</cp:lastModifiedBy>
  <cp:revision>118</cp:revision>
  <cp:lastPrinted>2022-12-15T08:01:49Z</cp:lastPrinted>
  <dcterms:created xsi:type="dcterms:W3CDTF">2022-11-07T20:45:57Z</dcterms:created>
  <dcterms:modified xsi:type="dcterms:W3CDTF">2023-01-08T21:02:03Z</dcterms:modified>
</cp:coreProperties>
</file>